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0" r:id="rId2"/>
    <p:sldMasterId id="2147483680" r:id="rId3"/>
    <p:sldMasterId id="2147483699" r:id="rId4"/>
  </p:sldMasterIdLst>
  <p:notesMasterIdLst>
    <p:notesMasterId r:id="rId9"/>
  </p:notesMasterIdLst>
  <p:handoutMasterIdLst>
    <p:handoutMasterId r:id="rId10"/>
  </p:handoutMasterIdLst>
  <p:sldIdLst>
    <p:sldId id="256" r:id="rId5"/>
    <p:sldId id="257" r:id="rId6"/>
    <p:sldId id="258" r:id="rId7"/>
    <p:sldId id="259" r:id="rId8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IBM Plex Sans" panose="020B0503050203000203" pitchFamily="34" charset="0"/>
      <p:regular r:id="rId15"/>
      <p:bold r:id="rId16"/>
      <p:italic r:id="rId17"/>
      <p:boldItalic r:id="rId18"/>
    </p:embeddedFont>
    <p:embeddedFont>
      <p:font typeface="Lato Light" panose="020F0502020204030203" pitchFamily="34" charset="0"/>
      <p:regular r:id="rId19"/>
      <p: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952"/>
    <a:srgbClr val="348BC5"/>
    <a:srgbClr val="122A3B"/>
    <a:srgbClr val="E0F4FF"/>
    <a:srgbClr val="92C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247" autoAdjust="0"/>
  </p:normalViewPr>
  <p:slideViewPr>
    <p:cSldViewPr snapToGrid="0">
      <p:cViewPr varScale="1">
        <p:scale>
          <a:sx n="103" d="100"/>
          <a:sy n="103" d="100"/>
        </p:scale>
        <p:origin x="77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B00218-077F-454F-838D-8AC224AE23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6F6B6D-423E-4D40-8158-B3E2D19E90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2CC21-B350-44A7-A0F5-A3D714F7C07B}" type="datetimeFigureOut">
              <a:rPr lang="it-IT" smtClean="0"/>
              <a:t>24/05/2022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5941A2-34DE-4A0D-BC6A-7D9A433C8B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DAB94A-4957-4484-9936-F7A4A1B709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4F2B8-682D-4EE0-B049-8B8EDACEB58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561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F5061-45B6-49E6-8689-40F8E2C0BAFD}" type="datetimeFigureOut">
              <a:rPr lang="it-IT" smtClean="0"/>
              <a:t>24/05/2022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BB8FC-C7B5-4C38-82F0-728A899AF85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5188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hyperlink" Target="https://vimeo.com/channels/1050665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twitter.com/esteco_mF" TargetMode="External"/><Relationship Id="rId12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11" Type="http://schemas.openxmlformats.org/officeDocument/2006/relationships/hyperlink" Target="https://www.youtube.com/user/estecosrlsoftware/featured" TargetMode="External"/><Relationship Id="rId5" Type="http://schemas.openxmlformats.org/officeDocument/2006/relationships/hyperlink" Target="https://www.facebook.com/ESTECO-166776810033909/" TargetMode="External"/><Relationship Id="rId15" Type="http://schemas.openxmlformats.org/officeDocument/2006/relationships/hyperlink" Target="https://www.esteco.com/corporate/esteco-copyright-policy" TargetMode="External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hyperlink" Target="https://it.linkedin.com/company/esteco-s-p-a" TargetMode="External"/><Relationship Id="rId14" Type="http://schemas.openxmlformats.org/officeDocument/2006/relationships/image" Target="../media/image1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bg>
      <p:bgPr>
        <a:gradFill>
          <a:gsLst>
            <a:gs pos="0">
              <a:srgbClr val="122A3B"/>
            </a:gs>
            <a:gs pos="70000">
              <a:srgbClr val="2A6F9D"/>
            </a:gs>
            <a:gs pos="100000">
              <a:srgbClr val="348BC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1B14B9F0-55F8-4059-A35C-62A6945CD7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0"/>
          <a:stretch/>
        </p:blipFill>
        <p:spPr>
          <a:xfrm>
            <a:off x="0" y="549000"/>
            <a:ext cx="4424078" cy="576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F79FB1-B3B6-4ADA-B2CC-5A43613AFA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9062" y="2600700"/>
            <a:ext cx="7938474" cy="2191098"/>
          </a:xfrm>
          <a:prstGeom prst="rect">
            <a:avLst/>
          </a:prstGeom>
        </p:spPr>
        <p:txBody>
          <a:bodyPr/>
          <a:lstStyle>
            <a:lvl1pPr>
              <a:defRPr sz="51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The title of your</a:t>
            </a:r>
            <a:br>
              <a:rPr lang="en-US" dirty="0"/>
            </a:br>
            <a:r>
              <a:rPr lang="en-US" dirty="0"/>
              <a:t>outstanding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endParaRPr lang="it-IT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1EC4064-112B-49CE-8C96-9935D62A8053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929062" y="5219915"/>
            <a:ext cx="1440000" cy="1440000"/>
          </a:xfrm>
          <a:prstGeom prst="ellipse">
            <a:avLst/>
          </a:prstGeom>
          <a:solidFill>
            <a:srgbClr val="348BC5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schemeClr val="tx1">
                <a:alpha val="70000"/>
              </a:schemeClr>
            </a:outerShdw>
          </a:effectLst>
        </p:spPr>
        <p:txBody>
          <a:bodyPr wrap="square"/>
          <a:lstStyle>
            <a:lvl1pPr marL="0" indent="0">
              <a:buNone/>
              <a:defRPr>
                <a:noFill/>
              </a:defRPr>
            </a:lvl1pPr>
          </a:lstStyle>
          <a:p>
            <a:endParaRPr lang="it-IT" dirty="0"/>
          </a:p>
        </p:txBody>
      </p:sp>
      <p:pic>
        <p:nvPicPr>
          <p:cNvPr id="6" name="Picture 5" descr="Application&#10;&#10;Description automatically generated">
            <a:extLst>
              <a:ext uri="{FF2B5EF4-FFF2-40B4-BE49-F238E27FC236}">
                <a16:creationId xmlns:a16="http://schemas.microsoft.com/office/drawing/2014/main" id="{4C00AA11-713E-44D0-BC90-C7979F198C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62" y="548754"/>
            <a:ext cx="5400000" cy="1437738"/>
          </a:xfrm>
          <a:prstGeom prst="rect">
            <a:avLst/>
          </a:prstGeom>
        </p:spPr>
      </p:pic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1768CD6B-BB20-4BDB-81B4-1135B5791B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067" y="547623"/>
            <a:ext cx="864469" cy="720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C72D0A-E65C-46AF-A083-A8D871A3AF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25" y="5672410"/>
            <a:ext cx="5002213" cy="36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Speaker’s Name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C37422B-38DB-4FC8-8246-63938CC5BE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2625" y="6047334"/>
            <a:ext cx="5002213" cy="247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Speaker’s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5F6012-27E5-48C9-BAA4-BA5466893AE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95" y="6307959"/>
            <a:ext cx="190543" cy="266761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32F0BA9-6ACE-4B67-BCF3-4FD986F952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6307959"/>
            <a:ext cx="5002213" cy="247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1270137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cep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AD7199-9B9F-4D98-A4EB-F502AC0A93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3376" y="360001"/>
            <a:ext cx="11515724" cy="53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</a:lstStyle>
          <a:p>
            <a:pPr lvl="0"/>
            <a:r>
              <a:rPr lang="en-US" dirty="0"/>
              <a:t>Content with Title and description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B35846-B602-4F17-A80A-02FEC26723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1238" y="5665492"/>
            <a:ext cx="5030625" cy="149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Content Caption</a:t>
            </a:r>
            <a:endParaRPr lang="it-IT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7A591A-97A0-4C08-B80E-0F227BBE0BDF}"/>
              </a:ext>
            </a:extLst>
          </p:cNvPr>
          <p:cNvCxnSpPr/>
          <p:nvPr userDrawn="1"/>
        </p:nvCxnSpPr>
        <p:spPr>
          <a:xfrm>
            <a:off x="5364000" y="1080000"/>
            <a:ext cx="1440000" cy="0"/>
          </a:xfrm>
          <a:prstGeom prst="line">
            <a:avLst/>
          </a:prstGeom>
          <a:ln w="63500">
            <a:solidFill>
              <a:srgbClr val="348B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0EC0721-F8CB-4C21-AC51-9F959514FB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0137" y="1980000"/>
            <a:ext cx="4293863" cy="2903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Your concept description goes here.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3BAC92-25D3-4D8F-AB8A-71DFFDC91A9A}"/>
              </a:ext>
            </a:extLst>
          </p:cNvPr>
          <p:cNvCxnSpPr/>
          <p:nvPr userDrawn="1"/>
        </p:nvCxnSpPr>
        <p:spPr>
          <a:xfrm>
            <a:off x="935831" y="1980000"/>
            <a:ext cx="0" cy="2880000"/>
          </a:xfrm>
          <a:prstGeom prst="line">
            <a:avLst/>
          </a:prstGeom>
          <a:ln w="63500">
            <a:solidFill>
              <a:srgbClr val="348B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5907767-376B-4208-8D60-BDE2311E86B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84000" y="1260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41279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ullets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AD7199-9B9F-4D98-A4EB-F502AC0A93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3376" y="360001"/>
            <a:ext cx="11515724" cy="53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B35846-B602-4F17-A80A-02FEC26723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1238" y="5665492"/>
            <a:ext cx="5030625" cy="149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Content Caption</a:t>
            </a:r>
            <a:endParaRPr lang="it-IT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7A591A-97A0-4C08-B80E-0F227BBE0BDF}"/>
              </a:ext>
            </a:extLst>
          </p:cNvPr>
          <p:cNvCxnSpPr/>
          <p:nvPr userDrawn="1"/>
        </p:nvCxnSpPr>
        <p:spPr>
          <a:xfrm>
            <a:off x="5364000" y="1080000"/>
            <a:ext cx="1440000" cy="0"/>
          </a:xfrm>
          <a:prstGeom prst="line">
            <a:avLst/>
          </a:prstGeom>
          <a:ln w="63500">
            <a:solidFill>
              <a:srgbClr val="348B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0EC0721-F8CB-4C21-AC51-9F959514FB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0137" y="1259999"/>
            <a:ext cx="4293863" cy="440548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400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IT" dirty="0"/>
              <a:t>Your concept description goes here.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IT" dirty="0"/>
              <a:t>Your concept description goes here.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IT" dirty="0"/>
              <a:t>Your concept description goes here.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IT" dirty="0"/>
              <a:t>Your concept description goes here.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IT" dirty="0"/>
              <a:t>Your concept description goes here.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it-IT" dirty="0"/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it-IT" dirty="0"/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3BAC92-25D3-4D8F-AB8A-71DFFDC91A9A}"/>
              </a:ext>
            </a:extLst>
          </p:cNvPr>
          <p:cNvCxnSpPr/>
          <p:nvPr userDrawn="1"/>
        </p:nvCxnSpPr>
        <p:spPr>
          <a:xfrm>
            <a:off x="900000" y="1259999"/>
            <a:ext cx="0" cy="4320000"/>
          </a:xfrm>
          <a:prstGeom prst="line">
            <a:avLst/>
          </a:prstGeom>
          <a:ln w="63500">
            <a:solidFill>
              <a:srgbClr val="348B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68896E9E-0994-4EE9-9373-22C86ABC8C2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84000" y="1260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847199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AD7199-9B9F-4D98-A4EB-F502AC0A93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3376" y="360001"/>
            <a:ext cx="11515724" cy="53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</a:lstStyle>
          <a:p>
            <a:pPr lvl="0"/>
            <a:r>
              <a:rPr lang="en-US" dirty="0"/>
              <a:t>Two contents with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7A591A-97A0-4C08-B80E-0F227BBE0BDF}"/>
              </a:ext>
            </a:extLst>
          </p:cNvPr>
          <p:cNvCxnSpPr/>
          <p:nvPr userDrawn="1"/>
        </p:nvCxnSpPr>
        <p:spPr>
          <a:xfrm>
            <a:off x="5364000" y="1440000"/>
            <a:ext cx="1440000" cy="0"/>
          </a:xfrm>
          <a:prstGeom prst="line">
            <a:avLst/>
          </a:prstGeom>
          <a:ln w="63500">
            <a:solidFill>
              <a:srgbClr val="348B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8DA0A5C-A925-4730-B07D-B2AA1B8831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4000" y="4964220"/>
            <a:ext cx="3600000" cy="63648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Content Caption</a:t>
            </a:r>
            <a:endParaRPr lang="it-IT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C95C9AD-D41A-477B-82C6-0D514EA2C1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0000" y="4964220"/>
            <a:ext cx="3600000" cy="63648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Content Caption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699DA9D-CC86-49BD-8113-DCC2613C5DE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800000" y="1980000"/>
            <a:ext cx="3600450" cy="287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it-IT" dirty="0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831B81C7-032B-4DEC-AC67-DA114DD86D2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840000" y="1980000"/>
            <a:ext cx="3600450" cy="287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77485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AD7199-9B9F-4D98-A4EB-F502AC0A93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3376" y="360001"/>
            <a:ext cx="11515724" cy="53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</a:lstStyle>
          <a:p>
            <a:pPr lvl="0"/>
            <a:r>
              <a:rPr lang="en-US" dirty="0"/>
              <a:t>Three contents with Title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0FCC2C8-FC13-497A-82CE-EF76B15354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3376" y="4964220"/>
            <a:ext cx="3600000" cy="63648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Content Caption</a:t>
            </a:r>
            <a:endParaRPr lang="it-IT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35248C5E-49B9-4354-B29C-C9B04139344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96000" y="4964220"/>
            <a:ext cx="3600000" cy="63648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Content Caption</a:t>
            </a:r>
            <a:endParaRPr lang="it-IT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0FCD7A81-4E08-4EC7-932C-E059B152AF9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58624" y="4964220"/>
            <a:ext cx="3600000" cy="63648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Content Caption</a:t>
            </a:r>
            <a:endParaRPr lang="it-IT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3DB72C0-375B-4BF3-9E8E-477DB1C033A4}"/>
              </a:ext>
            </a:extLst>
          </p:cNvPr>
          <p:cNvCxnSpPr/>
          <p:nvPr userDrawn="1"/>
        </p:nvCxnSpPr>
        <p:spPr>
          <a:xfrm>
            <a:off x="5364000" y="1440000"/>
            <a:ext cx="1440000" cy="0"/>
          </a:xfrm>
          <a:prstGeom prst="line">
            <a:avLst/>
          </a:prstGeom>
          <a:ln w="63500">
            <a:solidFill>
              <a:srgbClr val="348B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DE4957DB-A9A1-45C7-A9C5-729B5A363295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42900" y="1980000"/>
            <a:ext cx="3600450" cy="287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it-IT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A8400740-3910-4C1A-9D12-00D3BE82229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296000" y="1980000"/>
            <a:ext cx="3600450" cy="287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it-IT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9B7538A1-662D-4CBF-9E31-6922C548E4F6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249100" y="1980000"/>
            <a:ext cx="3600450" cy="287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2016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ntents + conce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AD7199-9B9F-4D98-A4EB-F502AC0A93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3376" y="360001"/>
            <a:ext cx="11515724" cy="53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</a:lstStyle>
          <a:p>
            <a:pPr lvl="0"/>
            <a:r>
              <a:rPr lang="en-US" dirty="0"/>
              <a:t>Two contents with Title and description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7A591A-97A0-4C08-B80E-0F227BBE0BDF}"/>
              </a:ext>
            </a:extLst>
          </p:cNvPr>
          <p:cNvCxnSpPr/>
          <p:nvPr userDrawn="1"/>
        </p:nvCxnSpPr>
        <p:spPr>
          <a:xfrm>
            <a:off x="5364000" y="1080000"/>
            <a:ext cx="1440000" cy="0"/>
          </a:xfrm>
          <a:prstGeom prst="line">
            <a:avLst/>
          </a:prstGeom>
          <a:ln w="63500">
            <a:solidFill>
              <a:srgbClr val="348B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8BC845A-8754-4217-95EB-D3052CACC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63999" y="4319998"/>
            <a:ext cx="8663997" cy="12780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Your concept description goes here.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A8FC718-C057-40E1-8941-58FB12D68596}"/>
              </a:ext>
            </a:extLst>
          </p:cNvPr>
          <p:cNvCxnSpPr/>
          <p:nvPr userDrawn="1"/>
        </p:nvCxnSpPr>
        <p:spPr>
          <a:xfrm>
            <a:off x="1677150" y="4338000"/>
            <a:ext cx="0" cy="1260000"/>
          </a:xfrm>
          <a:prstGeom prst="line">
            <a:avLst/>
          </a:prstGeom>
          <a:ln w="63500">
            <a:solidFill>
              <a:srgbClr val="348B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EF511B0E-5654-4731-98E1-983B25F2D5A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800000" y="1260136"/>
            <a:ext cx="3600450" cy="287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it-IT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58ACA665-5078-4871-BB66-961291F4AA35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840000" y="1260136"/>
            <a:ext cx="3600450" cy="287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6684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contents + conce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AD7199-9B9F-4D98-A4EB-F502AC0A93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3376" y="360001"/>
            <a:ext cx="11515724" cy="53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</a:lstStyle>
          <a:p>
            <a:pPr lvl="0"/>
            <a:r>
              <a:rPr lang="en-US" dirty="0"/>
              <a:t>Three contents with Title and description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7A591A-97A0-4C08-B80E-0F227BBE0BDF}"/>
              </a:ext>
            </a:extLst>
          </p:cNvPr>
          <p:cNvCxnSpPr/>
          <p:nvPr userDrawn="1"/>
        </p:nvCxnSpPr>
        <p:spPr>
          <a:xfrm>
            <a:off x="5364000" y="1080000"/>
            <a:ext cx="1440000" cy="0"/>
          </a:xfrm>
          <a:prstGeom prst="line">
            <a:avLst/>
          </a:prstGeom>
          <a:ln w="63500">
            <a:solidFill>
              <a:srgbClr val="348B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8BC845A-8754-4217-95EB-D3052CACC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62126" y="4319998"/>
            <a:ext cx="8620124" cy="12780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Your concept description goes here.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A8FC718-C057-40E1-8941-58FB12D68596}"/>
              </a:ext>
            </a:extLst>
          </p:cNvPr>
          <p:cNvCxnSpPr/>
          <p:nvPr userDrawn="1"/>
        </p:nvCxnSpPr>
        <p:spPr>
          <a:xfrm>
            <a:off x="1675276" y="4338000"/>
            <a:ext cx="0" cy="1260000"/>
          </a:xfrm>
          <a:prstGeom prst="line">
            <a:avLst/>
          </a:prstGeom>
          <a:ln w="63500">
            <a:solidFill>
              <a:srgbClr val="348B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793685E5-2530-4745-8BDC-0883B9FAE6F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2900" y="1260274"/>
            <a:ext cx="3600450" cy="287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it-IT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CABA16C2-572C-48F2-9262-19BD32E74B4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300538" y="1260274"/>
            <a:ext cx="3600450" cy="287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it-IT" dirty="0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A76DB948-B1E1-48D2-A0B1-7796B2E8A0BE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248650" y="1260274"/>
            <a:ext cx="3600450" cy="287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500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contents + 3 conce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AD7199-9B9F-4D98-A4EB-F502AC0A93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3376" y="360001"/>
            <a:ext cx="11515724" cy="53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</a:lstStyle>
          <a:p>
            <a:pPr lvl="0"/>
            <a:r>
              <a:rPr lang="en-US" dirty="0"/>
              <a:t>Three contents with Title and description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7A591A-97A0-4C08-B80E-0F227BBE0BDF}"/>
              </a:ext>
            </a:extLst>
          </p:cNvPr>
          <p:cNvCxnSpPr/>
          <p:nvPr userDrawn="1"/>
        </p:nvCxnSpPr>
        <p:spPr>
          <a:xfrm>
            <a:off x="5364000" y="1080000"/>
            <a:ext cx="1440000" cy="0"/>
          </a:xfrm>
          <a:prstGeom prst="line">
            <a:avLst/>
          </a:prstGeom>
          <a:ln w="63500">
            <a:solidFill>
              <a:srgbClr val="348B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845B625-E207-4A69-8CC3-75064AC3FE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96000" y="4319998"/>
            <a:ext cx="3600000" cy="12780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Your concept description goes here.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5183804-0984-46E0-AA43-CFB6034F60B9}"/>
              </a:ext>
            </a:extLst>
          </p:cNvPr>
          <p:cNvCxnSpPr/>
          <p:nvPr userDrawn="1"/>
        </p:nvCxnSpPr>
        <p:spPr>
          <a:xfrm>
            <a:off x="4209150" y="4338000"/>
            <a:ext cx="0" cy="1260000"/>
          </a:xfrm>
          <a:prstGeom prst="line">
            <a:avLst/>
          </a:prstGeom>
          <a:ln w="63500">
            <a:solidFill>
              <a:srgbClr val="348B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8BC845A-8754-4217-95EB-D3052CACC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3376" y="4319998"/>
            <a:ext cx="3600000" cy="12780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Your concept description goes here.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A8FC718-C057-40E1-8941-58FB12D68596}"/>
              </a:ext>
            </a:extLst>
          </p:cNvPr>
          <p:cNvCxnSpPr/>
          <p:nvPr userDrawn="1"/>
        </p:nvCxnSpPr>
        <p:spPr>
          <a:xfrm>
            <a:off x="246526" y="4338000"/>
            <a:ext cx="0" cy="1260000"/>
          </a:xfrm>
          <a:prstGeom prst="line">
            <a:avLst/>
          </a:prstGeom>
          <a:ln w="63500">
            <a:solidFill>
              <a:srgbClr val="348B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0AB08CE-B6F4-4CCF-83F3-B7C3C6D391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9100" y="4319998"/>
            <a:ext cx="3600000" cy="12780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Your concept description goes here.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07EEB6-FD78-4F4D-93DF-D7F3DD17D22F}"/>
              </a:ext>
            </a:extLst>
          </p:cNvPr>
          <p:cNvCxnSpPr/>
          <p:nvPr userDrawn="1"/>
        </p:nvCxnSpPr>
        <p:spPr>
          <a:xfrm>
            <a:off x="8162250" y="4338000"/>
            <a:ext cx="0" cy="1260000"/>
          </a:xfrm>
          <a:prstGeom prst="line">
            <a:avLst/>
          </a:prstGeom>
          <a:ln w="63500">
            <a:solidFill>
              <a:srgbClr val="348B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AB40B508-D050-4F67-B23B-49F2B2182234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2900" y="1260274"/>
            <a:ext cx="3600450" cy="287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it-IT" dirty="0"/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D3F8EAAE-9B8F-4DA8-B4CE-EDA37266C1E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296000" y="1260273"/>
            <a:ext cx="3600450" cy="287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it-IT" dirty="0"/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C8863D3E-672C-4550-BBDA-B8E7C339C005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249100" y="1260274"/>
            <a:ext cx="3600450" cy="287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4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multi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93888-2C61-434F-B7BA-D51D7F84A81D}"/>
              </a:ext>
            </a:extLst>
          </p:cNvPr>
          <p:cNvSpPr>
            <a:spLocks noGrp="1" noChangeAspect="1"/>
          </p:cNvSpPr>
          <p:nvPr>
            <p:ph sz="half" idx="1" hasCustomPrompt="1"/>
          </p:nvPr>
        </p:nvSpPr>
        <p:spPr>
          <a:xfrm>
            <a:off x="333373" y="1995070"/>
            <a:ext cx="5632000" cy="31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</a:lstStyle>
          <a:p>
            <a:pPr lvl="0"/>
            <a:r>
              <a:rPr lang="en-US" dirty="0"/>
              <a:t>Multimedia</a:t>
            </a:r>
            <a:endParaRPr lang="it-IT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A1542FF-5F60-47FD-93BF-C008963DF3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3375" y="360000"/>
            <a:ext cx="11525249" cy="5199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</a:lstStyle>
          <a:p>
            <a:pPr lvl="0"/>
            <a:r>
              <a:rPr lang="en-US" dirty="0"/>
              <a:t>Two Multimedia with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245CC1C-5938-48D3-B79A-E787D04ACA55}"/>
              </a:ext>
            </a:extLst>
          </p:cNvPr>
          <p:cNvSpPr>
            <a:spLocks noGrp="1" noChangeAspect="1"/>
          </p:cNvSpPr>
          <p:nvPr>
            <p:ph sz="half" idx="14" hasCustomPrompt="1"/>
          </p:nvPr>
        </p:nvSpPr>
        <p:spPr>
          <a:xfrm>
            <a:off x="6226627" y="1995070"/>
            <a:ext cx="5632000" cy="31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</a:lstStyle>
          <a:p>
            <a:pPr lvl="0"/>
            <a:r>
              <a:rPr lang="en-US" dirty="0"/>
              <a:t>Multimedia</a:t>
            </a:r>
            <a:endParaRPr lang="it-IT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8AF40A-4461-4315-9F40-0CBC71826C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44470" y="5249970"/>
            <a:ext cx="4320903" cy="370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Content Caption</a:t>
            </a:r>
            <a:endParaRPr lang="it-IT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E7DBBFD-943E-4C7C-B198-F2DFA10C65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37721" y="5249970"/>
            <a:ext cx="4320903" cy="370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Content Caption</a:t>
            </a:r>
            <a:endParaRPr lang="it-IT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115E46-97E4-47A4-8AEC-DC7DEEFE2104}"/>
              </a:ext>
            </a:extLst>
          </p:cNvPr>
          <p:cNvCxnSpPr/>
          <p:nvPr userDrawn="1"/>
        </p:nvCxnSpPr>
        <p:spPr>
          <a:xfrm>
            <a:off x="5364000" y="1440000"/>
            <a:ext cx="1440000" cy="0"/>
          </a:xfrm>
          <a:prstGeom prst="line">
            <a:avLst/>
          </a:prstGeom>
          <a:ln w="63500">
            <a:solidFill>
              <a:srgbClr val="348B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449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2 multi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93888-2C61-434F-B7BA-D51D7F84A81D}"/>
              </a:ext>
            </a:extLst>
          </p:cNvPr>
          <p:cNvSpPr>
            <a:spLocks noGrp="1" noChangeAspect="1"/>
          </p:cNvSpPr>
          <p:nvPr>
            <p:ph sz="half" idx="1" hasCustomPrompt="1"/>
          </p:nvPr>
        </p:nvSpPr>
        <p:spPr>
          <a:xfrm>
            <a:off x="333373" y="2176045"/>
            <a:ext cx="5632000" cy="31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</a:lstStyle>
          <a:p>
            <a:pPr lvl="0"/>
            <a:r>
              <a:rPr lang="en-US" dirty="0"/>
              <a:t>Multimedia</a:t>
            </a:r>
            <a:endParaRPr lang="it-IT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A1542FF-5F60-47FD-93BF-C008963DF3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3375" y="360000"/>
            <a:ext cx="11525249" cy="5199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</a:lstStyle>
          <a:p>
            <a:pPr lvl="0"/>
            <a:r>
              <a:rPr lang="en-US" dirty="0"/>
              <a:t>Two Multimedia with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245CC1C-5938-48D3-B79A-E787D04ACA55}"/>
              </a:ext>
            </a:extLst>
          </p:cNvPr>
          <p:cNvSpPr>
            <a:spLocks noGrp="1" noChangeAspect="1"/>
          </p:cNvSpPr>
          <p:nvPr>
            <p:ph sz="half" idx="14" hasCustomPrompt="1"/>
          </p:nvPr>
        </p:nvSpPr>
        <p:spPr>
          <a:xfrm>
            <a:off x="6226627" y="2176045"/>
            <a:ext cx="5632000" cy="31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</a:lstStyle>
          <a:p>
            <a:pPr lvl="0"/>
            <a:r>
              <a:rPr lang="en-US" dirty="0"/>
              <a:t>Multimedia</a:t>
            </a:r>
            <a:endParaRPr lang="it-IT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A3D3E9-04E9-4846-85CA-500354180733}"/>
              </a:ext>
            </a:extLst>
          </p:cNvPr>
          <p:cNvCxnSpPr/>
          <p:nvPr userDrawn="1"/>
        </p:nvCxnSpPr>
        <p:spPr>
          <a:xfrm>
            <a:off x="5364000" y="1080000"/>
            <a:ext cx="1440000" cy="0"/>
          </a:xfrm>
          <a:prstGeom prst="line">
            <a:avLst/>
          </a:prstGeom>
          <a:ln w="63500">
            <a:solidFill>
              <a:srgbClr val="348B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EFE32DF-2F7E-430B-BA40-83F10852EF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3373" y="1280052"/>
            <a:ext cx="11525250" cy="6959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Your concept description goes here. If you don’t need a subtitle just erase this box</a:t>
            </a:r>
            <a:endParaRPr lang="en" dirty="0"/>
          </a:p>
          <a:p>
            <a:pPr lvl="0"/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87F556B-55B4-4B78-918E-C635038530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44470" y="5430945"/>
            <a:ext cx="4320903" cy="18195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Content Caption</a:t>
            </a:r>
            <a:endParaRPr lang="it-IT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AAA5A0C-648D-445F-B68A-C5D4A88460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37721" y="5430945"/>
            <a:ext cx="4320903" cy="18195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Content Caption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171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multimedia + conce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93888-2C61-434F-B7BA-D51D7F84A81D}"/>
              </a:ext>
            </a:extLst>
          </p:cNvPr>
          <p:cNvSpPr>
            <a:spLocks noGrp="1" noChangeAspect="1"/>
          </p:cNvSpPr>
          <p:nvPr>
            <p:ph sz="half" idx="1" hasCustomPrompt="1"/>
          </p:nvPr>
        </p:nvSpPr>
        <p:spPr>
          <a:xfrm>
            <a:off x="333373" y="1280053"/>
            <a:ext cx="5632000" cy="31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</a:lstStyle>
          <a:p>
            <a:pPr lvl="0"/>
            <a:r>
              <a:rPr lang="en-US" dirty="0"/>
              <a:t>Multimedia</a:t>
            </a:r>
            <a:endParaRPr lang="it-IT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A1542FF-5F60-47FD-93BF-C008963DF3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3375" y="360000"/>
            <a:ext cx="11525249" cy="5199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</a:lstStyle>
          <a:p>
            <a:pPr lvl="0"/>
            <a:r>
              <a:rPr lang="en-US" dirty="0"/>
              <a:t>Two Multimedia with description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245CC1C-5938-48D3-B79A-E787D04ACA55}"/>
              </a:ext>
            </a:extLst>
          </p:cNvPr>
          <p:cNvSpPr>
            <a:spLocks noGrp="1" noChangeAspect="1"/>
          </p:cNvSpPr>
          <p:nvPr>
            <p:ph sz="half" idx="14" hasCustomPrompt="1"/>
          </p:nvPr>
        </p:nvSpPr>
        <p:spPr>
          <a:xfrm>
            <a:off x="6226627" y="1280053"/>
            <a:ext cx="5632000" cy="31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</a:lstStyle>
          <a:p>
            <a:pPr lvl="0"/>
            <a:r>
              <a:rPr lang="en-US" dirty="0"/>
              <a:t>Multimedia</a:t>
            </a:r>
            <a:endParaRPr lang="it-IT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A3D3E9-04E9-4846-85CA-500354180733}"/>
              </a:ext>
            </a:extLst>
          </p:cNvPr>
          <p:cNvCxnSpPr/>
          <p:nvPr userDrawn="1"/>
        </p:nvCxnSpPr>
        <p:spPr>
          <a:xfrm>
            <a:off x="5364000" y="1080000"/>
            <a:ext cx="1440000" cy="0"/>
          </a:xfrm>
          <a:prstGeom prst="line">
            <a:avLst/>
          </a:prstGeom>
          <a:ln w="63500">
            <a:solidFill>
              <a:srgbClr val="348B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87F556B-55B4-4B78-918E-C635038530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44470" y="4534953"/>
            <a:ext cx="4320903" cy="18195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Content Caption</a:t>
            </a:r>
            <a:endParaRPr lang="it-IT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AAA5A0C-648D-445F-B68A-C5D4A88460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37721" y="4534953"/>
            <a:ext cx="4320903" cy="18195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Content Caption</a:t>
            </a:r>
            <a:endParaRPr lang="it-IT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B399354-AE4D-46E2-B110-A013D41ACD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8500" y="5030211"/>
            <a:ext cx="8620124" cy="12780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Your concept description goes here.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AE224F-72F5-45E3-8CC9-64610D56A514}"/>
              </a:ext>
            </a:extLst>
          </p:cNvPr>
          <p:cNvCxnSpPr/>
          <p:nvPr userDrawn="1"/>
        </p:nvCxnSpPr>
        <p:spPr>
          <a:xfrm>
            <a:off x="3151650" y="5048213"/>
            <a:ext cx="0" cy="1260000"/>
          </a:xfrm>
          <a:prstGeom prst="line">
            <a:avLst/>
          </a:prstGeom>
          <a:ln w="63500">
            <a:solidFill>
              <a:srgbClr val="348B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65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43C9F336-6AA6-4014-B37D-01444031F8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4"/>
          <a:stretch/>
        </p:blipFill>
        <p:spPr>
          <a:xfrm>
            <a:off x="0" y="560388"/>
            <a:ext cx="4424078" cy="5760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63CA10-C763-457E-B384-77B0C7004D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37518" y="560388"/>
            <a:ext cx="7940157" cy="708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100" b="1">
                <a:latin typeface="+mn-lt"/>
              </a:defRPr>
            </a:lvl1pPr>
          </a:lstStyle>
          <a:p>
            <a:pPr lvl="0"/>
            <a:r>
              <a:rPr lang="en-US" dirty="0"/>
              <a:t>Index/Agenda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EBAE0F2-C9B2-41AF-A65D-5C1F9FFE06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60039" y="1990725"/>
            <a:ext cx="6617636" cy="352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/>
              <a:t>First topic</a:t>
            </a:r>
            <a:endParaRPr lang="it-IT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44B1171E-5B62-4083-A3E8-CFF65A13EA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60063" y="2343150"/>
            <a:ext cx="6417611" cy="352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1"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  <a:endParaRPr lang="it-IT" dirty="0"/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CD90D154-CB58-4D19-8E70-F9A9B5FF85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60039" y="2710126"/>
            <a:ext cx="6617635" cy="352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/>
              <a:t>Second topic</a:t>
            </a:r>
            <a:endParaRPr lang="it-IT" dirty="0"/>
          </a:p>
        </p:txBody>
      </p:sp>
      <p:sp>
        <p:nvSpPr>
          <p:cNvPr id="38" name="Text Placeholder 21">
            <a:extLst>
              <a:ext uri="{FF2B5EF4-FFF2-40B4-BE49-F238E27FC236}">
                <a16:creationId xmlns:a16="http://schemas.microsoft.com/office/drawing/2014/main" id="{9CCC47D2-0E9F-4CE4-9E83-040DFAF189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60064" y="3062551"/>
            <a:ext cx="6417610" cy="352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1"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  <a:endParaRPr lang="it-IT" dirty="0"/>
          </a:p>
        </p:txBody>
      </p:sp>
      <p:sp>
        <p:nvSpPr>
          <p:cNvPr id="40" name="Text Placeholder 21">
            <a:extLst>
              <a:ext uri="{FF2B5EF4-FFF2-40B4-BE49-F238E27FC236}">
                <a16:creationId xmlns:a16="http://schemas.microsoft.com/office/drawing/2014/main" id="{43013C6A-93D6-4030-93FA-7BF7EECEF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60039" y="3433764"/>
            <a:ext cx="6617635" cy="352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/>
              <a:t>Third topic</a:t>
            </a:r>
            <a:endParaRPr lang="it-IT" dirty="0"/>
          </a:p>
        </p:txBody>
      </p:sp>
      <p:sp>
        <p:nvSpPr>
          <p:cNvPr id="41" name="Text Placeholder 21">
            <a:extLst>
              <a:ext uri="{FF2B5EF4-FFF2-40B4-BE49-F238E27FC236}">
                <a16:creationId xmlns:a16="http://schemas.microsoft.com/office/drawing/2014/main" id="{2519D3A1-1633-4BFF-AE2B-CC5A0E831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60064" y="3786189"/>
            <a:ext cx="6417610" cy="352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1"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  <a:endParaRPr lang="it-IT" dirty="0"/>
          </a:p>
        </p:txBody>
      </p:sp>
      <p:sp>
        <p:nvSpPr>
          <p:cNvPr id="43" name="Text Placeholder 21">
            <a:extLst>
              <a:ext uri="{FF2B5EF4-FFF2-40B4-BE49-F238E27FC236}">
                <a16:creationId xmlns:a16="http://schemas.microsoft.com/office/drawing/2014/main" id="{D670B1A7-808D-41D2-AD91-FC8CB0E593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60039" y="4156330"/>
            <a:ext cx="6617635" cy="352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/>
              <a:t>Fourth topic</a:t>
            </a:r>
            <a:endParaRPr lang="it-IT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F5A29B11-8CF7-48B3-87C4-3D44A3C195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60064" y="4508755"/>
            <a:ext cx="6417610" cy="352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1"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  <a:endParaRPr lang="it-IT" dirty="0"/>
          </a:p>
        </p:txBody>
      </p:sp>
      <p:sp>
        <p:nvSpPr>
          <p:cNvPr id="55" name="Text Placeholder 21">
            <a:extLst>
              <a:ext uri="{FF2B5EF4-FFF2-40B4-BE49-F238E27FC236}">
                <a16:creationId xmlns:a16="http://schemas.microsoft.com/office/drawing/2014/main" id="{052573B4-608A-459C-A29E-90673271A4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60039" y="4878849"/>
            <a:ext cx="6617635" cy="352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/>
              <a:t>Fifth topic</a:t>
            </a:r>
            <a:endParaRPr lang="it-IT" dirty="0"/>
          </a:p>
        </p:txBody>
      </p:sp>
      <p:sp>
        <p:nvSpPr>
          <p:cNvPr id="56" name="Text Placeholder 21">
            <a:extLst>
              <a:ext uri="{FF2B5EF4-FFF2-40B4-BE49-F238E27FC236}">
                <a16:creationId xmlns:a16="http://schemas.microsoft.com/office/drawing/2014/main" id="{215B74B1-57A5-4096-92B6-05A9A2A2E3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0064" y="5231274"/>
            <a:ext cx="6417610" cy="352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1"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  <a:endParaRPr lang="it-IT" dirty="0"/>
          </a:p>
        </p:txBody>
      </p:sp>
      <p:sp>
        <p:nvSpPr>
          <p:cNvPr id="57" name="Text Placeholder 21">
            <a:extLst>
              <a:ext uri="{FF2B5EF4-FFF2-40B4-BE49-F238E27FC236}">
                <a16:creationId xmlns:a16="http://schemas.microsoft.com/office/drawing/2014/main" id="{80E44B05-8CA3-4F15-86C0-6577F19FC7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60039" y="5593184"/>
            <a:ext cx="6617635" cy="352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/>
              <a:t>Sixth topic</a:t>
            </a:r>
            <a:endParaRPr lang="it-IT" dirty="0"/>
          </a:p>
        </p:txBody>
      </p:sp>
      <p:sp>
        <p:nvSpPr>
          <p:cNvPr id="58" name="Text Placeholder 21">
            <a:extLst>
              <a:ext uri="{FF2B5EF4-FFF2-40B4-BE49-F238E27FC236}">
                <a16:creationId xmlns:a16="http://schemas.microsoft.com/office/drawing/2014/main" id="{E455BA6F-3F1A-4E50-B40F-204F37ACF5E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60064" y="5945609"/>
            <a:ext cx="6417610" cy="352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1"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  <a:endParaRPr lang="it-IT" dirty="0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2D766D60-83F2-4A7E-813F-DBE7BD96CA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5530023"/>
            <a:ext cx="2700000" cy="133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37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F836195-3055-4799-B18F-D3AD7E1AB223}"/>
              </a:ext>
            </a:extLst>
          </p:cNvPr>
          <p:cNvSpPr txBox="1"/>
          <p:nvPr userDrawn="1"/>
        </p:nvSpPr>
        <p:spPr>
          <a:xfrm>
            <a:off x="-878318" y="-641101"/>
            <a:ext cx="9071814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0" b="1" dirty="0">
                <a:solidFill>
                  <a:srgbClr val="E0F4FF"/>
                </a:solidFill>
                <a:latin typeface="IBM Plex Sans" panose="020B0503050203000203" pitchFamily="34" charset="0"/>
              </a:rPr>
              <a:t>“</a:t>
            </a:r>
            <a:endParaRPr lang="it-IT" sz="60000" b="1" dirty="0">
              <a:solidFill>
                <a:srgbClr val="E0F4FF"/>
              </a:solidFill>
              <a:latin typeface="IBM Plex Sans" panose="020B050305020300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6E9070-9B87-4865-BF69-A3A77F214979}"/>
              </a:ext>
            </a:extLst>
          </p:cNvPr>
          <p:cNvSpPr txBox="1"/>
          <p:nvPr userDrawn="1"/>
        </p:nvSpPr>
        <p:spPr>
          <a:xfrm>
            <a:off x="8939467" y="1807273"/>
            <a:ext cx="9071814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0" b="1" dirty="0">
                <a:solidFill>
                  <a:srgbClr val="E0F4FF"/>
                </a:solidFill>
                <a:latin typeface="IBM Plex Sans" panose="020B0503050203000203" pitchFamily="34" charset="0"/>
              </a:rPr>
              <a:t>”</a:t>
            </a:r>
            <a:endParaRPr lang="it-IT" sz="60000" b="1" dirty="0">
              <a:solidFill>
                <a:srgbClr val="E0F4FF"/>
              </a:solidFill>
              <a:latin typeface="IBM Plex Sans" panose="020B0503050203000203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5B1A56B-C5A1-43A1-93D7-7DDCD4DF9B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71650" y="1266825"/>
            <a:ext cx="8648700" cy="433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100" b="1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</a:lstStyle>
          <a:p>
            <a:pPr lvl="0"/>
            <a:r>
              <a:rPr lang="en-US" dirty="0"/>
              <a:t>The best quote you have…</a:t>
            </a:r>
            <a:endParaRPr lang="it-IT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D40A64-43D6-4297-A11A-1CF063B6C7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31767" y="5871411"/>
            <a:ext cx="3465095" cy="438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1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</a:lstStyle>
          <a:p>
            <a:pPr lvl="0"/>
            <a:r>
              <a:rPr lang="en-US" dirty="0"/>
              <a:t>Who said that</a:t>
            </a:r>
            <a:endParaRPr lang="it-IT" dirty="0"/>
          </a:p>
        </p:txBody>
      </p:sp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D46FF1D9-B07D-42BA-AA50-D89D7F4F2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5530023"/>
            <a:ext cx="2700000" cy="133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5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QUOTE">
    <p:bg>
      <p:bgPr>
        <a:gradFill rotWithShape="1">
          <a:gsLst>
            <a:gs pos="100000">
              <a:srgbClr val="348BC5"/>
            </a:gs>
            <a:gs pos="70000">
              <a:srgbClr val="296D9A"/>
            </a:gs>
            <a:gs pos="0">
              <a:srgbClr val="122A3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E406E87-16EB-4903-8811-ED81B0F885CE}"/>
              </a:ext>
            </a:extLst>
          </p:cNvPr>
          <p:cNvSpPr txBox="1"/>
          <p:nvPr userDrawn="1"/>
        </p:nvSpPr>
        <p:spPr>
          <a:xfrm>
            <a:off x="-878318" y="-641101"/>
            <a:ext cx="4130852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0" b="1" dirty="0">
                <a:solidFill>
                  <a:srgbClr val="348BC5">
                    <a:alpha val="20000"/>
                  </a:srgbClr>
                </a:solidFill>
                <a:latin typeface="IBM Plex Sans" panose="020B0503050203000203" pitchFamily="34" charset="0"/>
              </a:rPr>
              <a:t>“</a:t>
            </a:r>
            <a:endParaRPr lang="it-IT" sz="60000" b="1" dirty="0">
              <a:solidFill>
                <a:srgbClr val="348BC5">
                  <a:alpha val="20000"/>
                </a:srgbClr>
              </a:solidFill>
              <a:latin typeface="IBM Plex Sans" panose="020B050305020300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6E9070-9B87-4865-BF69-A3A77F214979}"/>
              </a:ext>
            </a:extLst>
          </p:cNvPr>
          <p:cNvSpPr txBox="1"/>
          <p:nvPr userDrawn="1"/>
        </p:nvSpPr>
        <p:spPr>
          <a:xfrm>
            <a:off x="8939467" y="1807273"/>
            <a:ext cx="3752951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0" b="1" dirty="0">
                <a:solidFill>
                  <a:srgbClr val="348BC5">
                    <a:alpha val="20000"/>
                  </a:srgbClr>
                </a:solidFill>
                <a:latin typeface="IBM Plex Sans" panose="020B0503050203000203" pitchFamily="34" charset="0"/>
              </a:rPr>
              <a:t>”</a:t>
            </a:r>
            <a:endParaRPr lang="it-IT" sz="60000" b="1" dirty="0">
              <a:solidFill>
                <a:srgbClr val="348BC5">
                  <a:alpha val="20000"/>
                </a:srgbClr>
              </a:solidFill>
              <a:latin typeface="IBM Plex Sans" panose="020B0503050203000203" pitchFamily="34" charset="0"/>
            </a:endParaRP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7A28812F-8DAF-4573-AF2A-D4BE781A6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5533114"/>
            <a:ext cx="2700000" cy="133441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5B1A56B-C5A1-43A1-93D7-7DDCD4DF9B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71650" y="1266825"/>
            <a:ext cx="8648700" cy="433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100" b="1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pPr lvl="0"/>
            <a:r>
              <a:rPr lang="en-US" dirty="0"/>
              <a:t>The best quote you have…</a:t>
            </a:r>
            <a:endParaRPr lang="it-IT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D40A64-43D6-4297-A11A-1CF063B6C7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31767" y="5871411"/>
            <a:ext cx="3465095" cy="438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1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pPr lvl="0"/>
            <a:r>
              <a:rPr lang="en-US" dirty="0"/>
              <a:t>Who said that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9387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255ED725-B689-4A78-AC6D-988D03948CE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 dirty="0"/>
              <a:t>Video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5558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nge topic (Title)">
    <p:bg>
      <p:bgPr>
        <a:gradFill rotWithShape="1">
          <a:gsLst>
            <a:gs pos="100000">
              <a:srgbClr val="348BC5"/>
            </a:gs>
            <a:gs pos="70000">
              <a:srgbClr val="296D9A"/>
            </a:gs>
            <a:gs pos="0">
              <a:srgbClr val="122A3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Diagram, engineering drawing&#10;&#10;Description automatically generated">
            <a:extLst>
              <a:ext uri="{FF2B5EF4-FFF2-40B4-BE49-F238E27FC236}">
                <a16:creationId xmlns:a16="http://schemas.microsoft.com/office/drawing/2014/main" id="{2B83E3B8-3D9D-406F-8EC8-346F543428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381" y="560388"/>
            <a:ext cx="6231459" cy="5760000"/>
          </a:xfrm>
          <a:prstGeom prst="rect">
            <a:avLst/>
          </a:prstGeom>
        </p:spPr>
      </p:pic>
      <p:pic>
        <p:nvPicPr>
          <p:cNvPr id="21" name="Picture 20" descr="A picture containing shape&#10;&#10;Description automatically generated">
            <a:extLst>
              <a:ext uri="{FF2B5EF4-FFF2-40B4-BE49-F238E27FC236}">
                <a16:creationId xmlns:a16="http://schemas.microsoft.com/office/drawing/2014/main" id="{240D2641-BC0A-4416-93FC-D8C851CA62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5533114"/>
            <a:ext cx="2700000" cy="133441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2566E-BD8B-EF82-1119-97BFE38F5A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29062" y="2705291"/>
            <a:ext cx="7938474" cy="2168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100" b="1">
                <a:latin typeface="+mn-lt"/>
              </a:defRPr>
            </a:lvl1pPr>
          </a:lstStyle>
          <a:p>
            <a:pPr lvl="0"/>
            <a:r>
              <a:rPr lang="en-US" dirty="0"/>
              <a:t>From one topic to another</a:t>
            </a:r>
          </a:p>
        </p:txBody>
      </p:sp>
    </p:spTree>
    <p:extLst>
      <p:ext uri="{BB962C8B-B14F-4D97-AF65-F5344CB8AC3E}">
        <p14:creationId xmlns:p14="http://schemas.microsoft.com/office/powerpoint/2010/main" val="391652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nge topic (Title + subtitle)">
    <p:bg>
      <p:bgPr>
        <a:gradFill rotWithShape="1">
          <a:gsLst>
            <a:gs pos="100000">
              <a:srgbClr val="348BC5"/>
            </a:gs>
            <a:gs pos="70000">
              <a:srgbClr val="296D9A"/>
            </a:gs>
            <a:gs pos="0">
              <a:srgbClr val="122A3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07792A9-7943-4458-99E4-0BB1908BC7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29062" y="4352926"/>
            <a:ext cx="8620124" cy="5333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Your concept description goes here.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76C63F3-36D0-4646-B8FB-8D44F7AB210A}"/>
              </a:ext>
            </a:extLst>
          </p:cNvPr>
          <p:cNvCxnSpPr/>
          <p:nvPr userDrawn="1"/>
        </p:nvCxnSpPr>
        <p:spPr>
          <a:xfrm>
            <a:off x="3929062" y="4162425"/>
            <a:ext cx="1440000" cy="0"/>
          </a:xfrm>
          <a:prstGeom prst="line">
            <a:avLst/>
          </a:prstGeom>
          <a:ln w="63500">
            <a:solidFill>
              <a:srgbClr val="348B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Diagram, engineering drawing&#10;&#10;Description automatically generated">
            <a:extLst>
              <a:ext uri="{FF2B5EF4-FFF2-40B4-BE49-F238E27FC236}">
                <a16:creationId xmlns:a16="http://schemas.microsoft.com/office/drawing/2014/main" id="{A41F0246-96A9-45DF-9863-D4712BD17F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381" y="560388"/>
            <a:ext cx="6231459" cy="5760000"/>
          </a:xfrm>
          <a:prstGeom prst="rect">
            <a:avLst/>
          </a:prstGeom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8C4274DC-EDF1-4589-B725-6E19A8AAFF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5533114"/>
            <a:ext cx="2700000" cy="1334411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02A5CD9-6EF1-9EF9-BD76-2E506C320E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29062" y="2705292"/>
            <a:ext cx="7938474" cy="14571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100" b="1">
                <a:latin typeface="+mn-lt"/>
              </a:defRPr>
            </a:lvl1pPr>
          </a:lstStyle>
          <a:p>
            <a:pPr lvl="0"/>
            <a:r>
              <a:rPr lang="en-US" dirty="0"/>
              <a:t>From one topic to another</a:t>
            </a:r>
          </a:p>
        </p:txBody>
      </p:sp>
    </p:spTree>
    <p:extLst>
      <p:ext uri="{BB962C8B-B14F-4D97-AF65-F5344CB8AC3E}">
        <p14:creationId xmlns:p14="http://schemas.microsoft.com/office/powerpoint/2010/main" val="1170619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gradFill>
          <a:gsLst>
            <a:gs pos="0">
              <a:srgbClr val="122A3B"/>
            </a:gs>
            <a:gs pos="70000">
              <a:srgbClr val="2A6F9D"/>
            </a:gs>
            <a:gs pos="100000">
              <a:srgbClr val="348BC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1B14B9F0-55F8-4059-A35C-62A6945CD7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0"/>
          <a:stretch/>
        </p:blipFill>
        <p:spPr>
          <a:xfrm>
            <a:off x="0" y="549000"/>
            <a:ext cx="4424078" cy="576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F79FB1-B3B6-4ADA-B2CC-5A43613AFA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9062" y="3429000"/>
            <a:ext cx="7211689" cy="1437738"/>
          </a:xfrm>
          <a:prstGeom prst="rect">
            <a:avLst/>
          </a:prstGeom>
        </p:spPr>
        <p:txBody>
          <a:bodyPr/>
          <a:lstStyle>
            <a:lvl1pPr>
              <a:defRPr sz="51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your audience</a:t>
            </a:r>
            <a:br>
              <a:rPr lang="en-US" dirty="0"/>
            </a:br>
            <a:endParaRPr lang="it-IT" dirty="0"/>
          </a:p>
        </p:txBody>
      </p:sp>
      <p:pic>
        <p:nvPicPr>
          <p:cNvPr id="6" name="Picture 5" descr="Application&#10;&#10;Description automatically generated">
            <a:extLst>
              <a:ext uri="{FF2B5EF4-FFF2-40B4-BE49-F238E27FC236}">
                <a16:creationId xmlns:a16="http://schemas.microsoft.com/office/drawing/2014/main" id="{4C00AA11-713E-44D0-BC90-C7979F198C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62" y="548754"/>
            <a:ext cx="5400000" cy="1437738"/>
          </a:xfrm>
          <a:prstGeom prst="rect">
            <a:avLst/>
          </a:prstGeom>
        </p:spPr>
      </p:pic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1768CD6B-BB20-4BDB-81B4-1135B5791B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067" y="547623"/>
            <a:ext cx="864469" cy="720000"/>
          </a:xfrm>
          <a:prstGeom prst="rect">
            <a:avLst/>
          </a:prstGeom>
        </p:spPr>
      </p:pic>
      <p:pic>
        <p:nvPicPr>
          <p:cNvPr id="14" name="Picture 13">
            <a:hlinkClick r:id="rId5"/>
            <a:extLst>
              <a:ext uri="{FF2B5EF4-FFF2-40B4-BE49-F238E27FC236}">
                <a16:creationId xmlns:a16="http://schemas.microsoft.com/office/drawing/2014/main" id="{83B27C82-5CCD-4463-A3A8-51721940C5E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37568" y="1634965"/>
            <a:ext cx="360000" cy="360000"/>
          </a:xfrm>
          <a:prstGeom prst="rect">
            <a:avLst/>
          </a:prstGeom>
        </p:spPr>
      </p:pic>
      <p:pic>
        <p:nvPicPr>
          <p:cNvPr id="15" name="Picture 14">
            <a:hlinkClick r:id="rId7"/>
            <a:extLst>
              <a:ext uri="{FF2B5EF4-FFF2-40B4-BE49-F238E27FC236}">
                <a16:creationId xmlns:a16="http://schemas.microsoft.com/office/drawing/2014/main" id="{2A3C8268-4EFA-4A90-A947-DBDE0230769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37568" y="2351982"/>
            <a:ext cx="360000" cy="360000"/>
          </a:xfrm>
          <a:prstGeom prst="rect">
            <a:avLst/>
          </a:prstGeom>
        </p:spPr>
      </p:pic>
      <p:pic>
        <p:nvPicPr>
          <p:cNvPr id="16" name="Picture 15">
            <a:hlinkClick r:id="rId9"/>
            <a:extLst>
              <a:ext uri="{FF2B5EF4-FFF2-40B4-BE49-F238E27FC236}">
                <a16:creationId xmlns:a16="http://schemas.microsoft.com/office/drawing/2014/main" id="{07075D93-58C2-433C-B18E-8C53BE5AC56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337568" y="3068999"/>
            <a:ext cx="360000" cy="360000"/>
          </a:xfrm>
          <a:prstGeom prst="rect">
            <a:avLst/>
          </a:prstGeom>
        </p:spPr>
      </p:pic>
      <p:pic>
        <p:nvPicPr>
          <p:cNvPr id="18" name="Picture 17">
            <a:hlinkClick r:id="rId11"/>
            <a:extLst>
              <a:ext uri="{FF2B5EF4-FFF2-40B4-BE49-F238E27FC236}">
                <a16:creationId xmlns:a16="http://schemas.microsoft.com/office/drawing/2014/main" id="{ECB78FD2-E67E-4E48-98AC-E8D00DFDEB7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337568" y="3786016"/>
            <a:ext cx="360000" cy="360000"/>
          </a:xfrm>
          <a:prstGeom prst="rect">
            <a:avLst/>
          </a:prstGeom>
        </p:spPr>
      </p:pic>
      <p:pic>
        <p:nvPicPr>
          <p:cNvPr id="19" name="Picture 18">
            <a:hlinkClick r:id="rId13"/>
            <a:extLst>
              <a:ext uri="{FF2B5EF4-FFF2-40B4-BE49-F238E27FC236}">
                <a16:creationId xmlns:a16="http://schemas.microsoft.com/office/drawing/2014/main" id="{DB178CD7-BC54-46D2-8E55-8A36EFF0A58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337568" y="4506738"/>
            <a:ext cx="360000" cy="360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A89AC6E-3C0F-4F97-811D-C419CED2893D}"/>
              </a:ext>
            </a:extLst>
          </p:cNvPr>
          <p:cNvSpPr txBox="1"/>
          <p:nvPr userDrawn="1"/>
        </p:nvSpPr>
        <p:spPr>
          <a:xfrm>
            <a:off x="10753293" y="6596390"/>
            <a:ext cx="15285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en-US" sz="1050" dirty="0">
                <a:solidFill>
                  <a:srgbClr val="FFFFFF">
                    <a:alpha val="65000"/>
                  </a:srgbClr>
                </a:solidFill>
                <a:latin typeface="+mn-lt"/>
              </a:rPr>
              <a:t>© 2022 ESTECO </a:t>
            </a:r>
            <a:r>
              <a:rPr lang="en-US" sz="1050" dirty="0" err="1">
                <a:solidFill>
                  <a:srgbClr val="FFFFFF">
                    <a:alpha val="65000"/>
                  </a:srgbClr>
                </a:solidFill>
                <a:latin typeface="+mn-lt"/>
              </a:rPr>
              <a:t>SpA</a:t>
            </a:r>
            <a:endParaRPr lang="it-IT" sz="1050" dirty="0">
              <a:solidFill>
                <a:srgbClr val="FFFFFF">
                  <a:alpha val="65000"/>
                </a:srgbClr>
              </a:solidFill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0C5542-3856-401B-A09C-EC600A7F30F8}"/>
              </a:ext>
            </a:extLst>
          </p:cNvPr>
          <p:cNvSpPr txBox="1"/>
          <p:nvPr userDrawn="1"/>
        </p:nvSpPr>
        <p:spPr>
          <a:xfrm>
            <a:off x="8621286" y="6578234"/>
            <a:ext cx="22533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71600"/>
            <a:r>
              <a:rPr lang="en-US" sz="1050" dirty="0">
                <a:solidFill>
                  <a:srgbClr val="FFFFFF">
                    <a:alpha val="65000"/>
                  </a:srgbClr>
                </a:solidFill>
                <a:latin typeface="Lato Light" panose="020F0302020204030203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 the ESTECO Copyright Policy</a:t>
            </a:r>
            <a:endParaRPr lang="it-IT" sz="1050" dirty="0">
              <a:solidFill>
                <a:srgbClr val="FFFFFF">
                  <a:alpha val="65000"/>
                </a:srgbClr>
              </a:solidFill>
              <a:latin typeface="Lato Light" panose="020F03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44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24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AD7199-9B9F-4D98-A4EB-F502AC0A93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3375" y="360000"/>
            <a:ext cx="11525249" cy="5258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</a:lstStyle>
          <a:p>
            <a:pPr lvl="0"/>
            <a:r>
              <a:rPr lang="en-US" dirty="0"/>
              <a:t>Blank with Title</a:t>
            </a:r>
          </a:p>
        </p:txBody>
      </p:sp>
    </p:spTree>
    <p:extLst>
      <p:ext uri="{BB962C8B-B14F-4D97-AF65-F5344CB8AC3E}">
        <p14:creationId xmlns:p14="http://schemas.microsoft.com/office/powerpoint/2010/main" val="2470980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AD7199-9B9F-4D98-A4EB-F502AC0A93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3375" y="360000"/>
            <a:ext cx="11525249" cy="5258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29BD78F-FE83-45B7-A32C-8265E4CC7534}"/>
              </a:ext>
            </a:extLst>
          </p:cNvPr>
          <p:cNvCxnSpPr/>
          <p:nvPr userDrawn="1"/>
        </p:nvCxnSpPr>
        <p:spPr>
          <a:xfrm>
            <a:off x="5364000" y="1080000"/>
            <a:ext cx="1440000" cy="0"/>
          </a:xfrm>
          <a:prstGeom prst="line">
            <a:avLst/>
          </a:prstGeom>
          <a:ln w="63500">
            <a:solidFill>
              <a:srgbClr val="348B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567F5A8-FA83-4465-BFF0-92F81960A9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4100" y="1274176"/>
            <a:ext cx="10080000" cy="6974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Your concept description goes here. If you don’t need a subtitle just erase this box</a:t>
            </a:r>
            <a:endParaRPr lang="en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539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ce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AD7199-9B9F-4D98-A4EB-F502AC0A93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3375" y="1260001"/>
            <a:ext cx="11525249" cy="540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0FC20-F7CB-4803-BA2A-985077B0B6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4100" y="2700000"/>
            <a:ext cx="10080000" cy="28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Your concept description goes here.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46CEB6B-BC34-4526-86FF-A42FBED0912C}"/>
              </a:ext>
            </a:extLst>
          </p:cNvPr>
          <p:cNvCxnSpPr/>
          <p:nvPr userDrawn="1"/>
        </p:nvCxnSpPr>
        <p:spPr>
          <a:xfrm>
            <a:off x="5364000" y="2268000"/>
            <a:ext cx="1440000" cy="0"/>
          </a:xfrm>
          <a:prstGeom prst="line">
            <a:avLst/>
          </a:prstGeom>
          <a:ln w="63500">
            <a:solidFill>
              <a:srgbClr val="348B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273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multi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5AB75-5740-4ABB-A311-8B5C0630589D}"/>
              </a:ext>
            </a:extLst>
          </p:cNvPr>
          <p:cNvSpPr>
            <a:spLocks noGrp="1" noChangeAspect="1"/>
          </p:cNvSpPr>
          <p:nvPr>
            <p:ph idx="1" hasCustomPrompt="1"/>
          </p:nvPr>
        </p:nvSpPr>
        <p:spPr>
          <a:xfrm>
            <a:off x="2244000" y="1260000"/>
            <a:ext cx="7704000" cy="433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</a:lstStyle>
          <a:p>
            <a:pPr lvl="0"/>
            <a:r>
              <a:rPr lang="en-US" dirty="0"/>
              <a:t>Multimedia</a:t>
            </a:r>
            <a:endParaRPr lang="it-IT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AD7199-9B9F-4D98-A4EB-F502AC0A93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3376" y="360001"/>
            <a:ext cx="11515724" cy="53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</a:lstStyle>
          <a:p>
            <a:pPr lvl="0"/>
            <a:r>
              <a:rPr lang="en-US" dirty="0"/>
              <a:t>Multimedia with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B35846-B602-4F17-A80A-02FEC26723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91291" y="5698799"/>
            <a:ext cx="5856709" cy="149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Content Caption</a:t>
            </a:r>
            <a:endParaRPr lang="it-IT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7A591A-97A0-4C08-B80E-0F227BBE0BDF}"/>
              </a:ext>
            </a:extLst>
          </p:cNvPr>
          <p:cNvCxnSpPr/>
          <p:nvPr userDrawn="1"/>
        </p:nvCxnSpPr>
        <p:spPr>
          <a:xfrm>
            <a:off x="5364000" y="1080000"/>
            <a:ext cx="1440000" cy="0"/>
          </a:xfrm>
          <a:prstGeom prst="line">
            <a:avLst/>
          </a:prstGeom>
          <a:ln w="63500">
            <a:solidFill>
              <a:srgbClr val="348B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84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multimedia + conce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AD7199-9B9F-4D98-A4EB-F502AC0A93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3376" y="360001"/>
            <a:ext cx="11515724" cy="53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Multimedia with Title and description</a:t>
            </a:r>
          </a:p>
          <a:p>
            <a:pPr lvl="0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7A591A-97A0-4C08-B80E-0F227BBE0BDF}"/>
              </a:ext>
            </a:extLst>
          </p:cNvPr>
          <p:cNvCxnSpPr/>
          <p:nvPr userDrawn="1"/>
        </p:nvCxnSpPr>
        <p:spPr>
          <a:xfrm>
            <a:off x="5364000" y="1080000"/>
            <a:ext cx="1440000" cy="0"/>
          </a:xfrm>
          <a:prstGeom prst="line">
            <a:avLst/>
          </a:prstGeom>
          <a:ln w="63500">
            <a:solidFill>
              <a:srgbClr val="348B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8BC845A-8754-4217-95EB-D3052CACC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98412" y="5037285"/>
            <a:ext cx="6395170" cy="12780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Your concept description goes here.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A8FC718-C057-40E1-8941-58FB12D68596}"/>
              </a:ext>
            </a:extLst>
          </p:cNvPr>
          <p:cNvCxnSpPr/>
          <p:nvPr userDrawn="1"/>
        </p:nvCxnSpPr>
        <p:spPr>
          <a:xfrm>
            <a:off x="2811562" y="5055287"/>
            <a:ext cx="0" cy="1260000"/>
          </a:xfrm>
          <a:prstGeom prst="line">
            <a:avLst/>
          </a:prstGeom>
          <a:ln w="63500">
            <a:solidFill>
              <a:srgbClr val="348B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FB47E0F-C63C-4CE2-9B15-572C62A7C8A8}"/>
              </a:ext>
            </a:extLst>
          </p:cNvPr>
          <p:cNvSpPr>
            <a:spLocks noGrp="1" noChangeAspect="1"/>
          </p:cNvSpPr>
          <p:nvPr>
            <p:ph idx="1" hasCustomPrompt="1"/>
          </p:nvPr>
        </p:nvSpPr>
        <p:spPr>
          <a:xfrm>
            <a:off x="2898412" y="1260000"/>
            <a:ext cx="6395175" cy="3597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43952"/>
                </a:solidFill>
                <a:latin typeface="IBM Plex Sans" panose="020B0503050203000203" pitchFamily="34" charset="0"/>
              </a:defRPr>
            </a:lvl1pPr>
          </a:lstStyle>
          <a:p>
            <a:pPr lvl="0"/>
            <a:r>
              <a:rPr lang="en-US" dirty="0"/>
              <a:t>Multimedia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1143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86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66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881BD31F-20B1-4CB3-9920-11A05C22DD68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5530023"/>
            <a:ext cx="2700000" cy="133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4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2" r:id="rId2"/>
    <p:sldLayoutId id="2147483711" r:id="rId3"/>
    <p:sldLayoutId id="2147483694" r:id="rId4"/>
    <p:sldLayoutId id="2147483693" r:id="rId5"/>
    <p:sldLayoutId id="2147483705" r:id="rId6"/>
    <p:sldLayoutId id="2147483698" r:id="rId7"/>
    <p:sldLayoutId id="2147483710" r:id="rId8"/>
    <p:sldLayoutId id="2147483707" r:id="rId9"/>
    <p:sldLayoutId id="2147483706" r:id="rId10"/>
    <p:sldLayoutId id="2147483703" r:id="rId11"/>
    <p:sldLayoutId id="2147483708" r:id="rId12"/>
    <p:sldLayoutId id="2147483704" r:id="rId13"/>
    <p:sldLayoutId id="2147483696" r:id="rId14"/>
    <p:sldLayoutId id="2147483695" r:id="rId15"/>
    <p:sldLayoutId id="214748371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06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2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03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E5E94-FE6E-4E4B-B8CC-DD60A27D4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02C4D5-BC4D-4E56-89C2-3E982DE5D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76C791-9DA5-431E-845D-D12DE34EA8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CE4BE4-A3F4-4F4B-8583-F46201DB90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B556D4-5E61-4B4F-B229-31032E07D9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054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EA7625-C2D6-4930-9E2B-F50191DDE4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9E702-B92F-40CE-AE69-CFC76A9351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2AB07B-BE1D-421C-A130-C97C6BF8A5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30CFE8-A570-4967-A6C3-0436E1207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AAD0DE-7AD4-4B45-A95C-8BF8E1394B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9ED0C2-B6F1-4AE0-A923-4CF985887F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82EC6A-65D0-499C-A1E3-94120359FB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4B95B30-88DF-425F-AE57-A66FC46E6C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BC63CA-CDA7-4748-95C3-D2E143D441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5ABF8AE-06B4-46C1-BC00-3B17DE6B8BA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2170388-CF17-4C47-8557-E4AF2946CC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7FAE02A-C525-4E85-AAB4-E54FFC6FD18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0261CC-7601-4728-A3B7-0CC213F4011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2193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645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7C32-BF52-4724-9BB6-29A660A28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3655855"/>
      </p:ext>
    </p:extLst>
  </p:cSld>
  <p:clrMapOvr>
    <a:masterClrMapping/>
  </p:clrMapOvr>
</p:sld>
</file>

<file path=ppt/theme/theme1.xml><?xml version="1.0" encoding="utf-8"?>
<a:theme xmlns:a="http://schemas.openxmlformats.org/drawingml/2006/main" name="INTRO / OUTRO">
  <a:themeElements>
    <a:clrScheme name="UM22">
      <a:dk1>
        <a:srgbClr val="143952"/>
      </a:dk1>
      <a:lt1>
        <a:srgbClr val="FFFFFF"/>
      </a:lt1>
      <a:dk2>
        <a:srgbClr val="348BC5"/>
      </a:dk2>
      <a:lt2>
        <a:srgbClr val="DFD330"/>
      </a:lt2>
      <a:accent1>
        <a:srgbClr val="122A3B"/>
      </a:accent1>
      <a:accent2>
        <a:srgbClr val="143952"/>
      </a:accent2>
      <a:accent3>
        <a:srgbClr val="348BC5"/>
      </a:accent3>
      <a:accent4>
        <a:srgbClr val="DFD330"/>
      </a:accent4>
      <a:accent5>
        <a:srgbClr val="B53457"/>
      </a:accent5>
      <a:accent6>
        <a:srgbClr val="92CAE6"/>
      </a:accent6>
      <a:hlink>
        <a:srgbClr val="FFFFFF"/>
      </a:hlink>
      <a:folHlink>
        <a:srgbClr val="B53457"/>
      </a:folHlink>
    </a:clrScheme>
    <a:fontScheme name="UM22 Plex">
      <a:majorFont>
        <a:latin typeface="IBM Plex Sans SemiBold"/>
        <a:ea typeface=""/>
        <a:cs typeface=""/>
      </a:majorFont>
      <a:minorFont>
        <a:latin typeface="IBM Plex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A0BEE6F-3DA8-4028-8F22-E41F0AC0D81F}" vid="{C9AD50A1-2179-46C6-BA61-8DA4508664DD}"/>
    </a:ext>
  </a:extLst>
</a:theme>
</file>

<file path=ppt/theme/theme2.xml><?xml version="1.0" encoding="utf-8"?>
<a:theme xmlns:a="http://schemas.openxmlformats.org/drawingml/2006/main" name="PRESENTATION BODY">
  <a:themeElements>
    <a:clrScheme name="UM22">
      <a:dk1>
        <a:srgbClr val="143952"/>
      </a:dk1>
      <a:lt1>
        <a:srgbClr val="FFFFFF"/>
      </a:lt1>
      <a:dk2>
        <a:srgbClr val="348BC5"/>
      </a:dk2>
      <a:lt2>
        <a:srgbClr val="DFD330"/>
      </a:lt2>
      <a:accent1>
        <a:srgbClr val="122A3B"/>
      </a:accent1>
      <a:accent2>
        <a:srgbClr val="143952"/>
      </a:accent2>
      <a:accent3>
        <a:srgbClr val="348BC5"/>
      </a:accent3>
      <a:accent4>
        <a:srgbClr val="DFD330"/>
      </a:accent4>
      <a:accent5>
        <a:srgbClr val="B53457"/>
      </a:accent5>
      <a:accent6>
        <a:srgbClr val="92CAE6"/>
      </a:accent6>
      <a:hlink>
        <a:srgbClr val="FFFFFF"/>
      </a:hlink>
      <a:folHlink>
        <a:srgbClr val="B5345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A0BEE6F-3DA8-4028-8F22-E41F0AC0D81F}" vid="{150B9675-0EC3-46A9-A7DE-8E5709BD0070}"/>
    </a:ext>
  </a:extLst>
</a:theme>
</file>

<file path=ppt/theme/theme3.xml><?xml version="1.0" encoding="utf-8"?>
<a:theme xmlns:a="http://schemas.openxmlformats.org/drawingml/2006/main" name="QUOTE AND OTHERS">
  <a:themeElements>
    <a:clrScheme name="UM22">
      <a:dk1>
        <a:srgbClr val="143952"/>
      </a:dk1>
      <a:lt1>
        <a:srgbClr val="FFFFFF"/>
      </a:lt1>
      <a:dk2>
        <a:srgbClr val="348BC5"/>
      </a:dk2>
      <a:lt2>
        <a:srgbClr val="DFD330"/>
      </a:lt2>
      <a:accent1>
        <a:srgbClr val="122A3B"/>
      </a:accent1>
      <a:accent2>
        <a:srgbClr val="143952"/>
      </a:accent2>
      <a:accent3>
        <a:srgbClr val="348BC5"/>
      </a:accent3>
      <a:accent4>
        <a:srgbClr val="DFD330"/>
      </a:accent4>
      <a:accent5>
        <a:srgbClr val="B53457"/>
      </a:accent5>
      <a:accent6>
        <a:srgbClr val="92CAE6"/>
      </a:accent6>
      <a:hlink>
        <a:srgbClr val="FFFFFF"/>
      </a:hlink>
      <a:folHlink>
        <a:srgbClr val="B5345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EW CHAPTER">
  <a:themeElements>
    <a:clrScheme name="UM22">
      <a:dk1>
        <a:srgbClr val="143952"/>
      </a:dk1>
      <a:lt1>
        <a:srgbClr val="FFFFFF"/>
      </a:lt1>
      <a:dk2>
        <a:srgbClr val="348BC5"/>
      </a:dk2>
      <a:lt2>
        <a:srgbClr val="DFD330"/>
      </a:lt2>
      <a:accent1>
        <a:srgbClr val="122A3B"/>
      </a:accent1>
      <a:accent2>
        <a:srgbClr val="143952"/>
      </a:accent2>
      <a:accent3>
        <a:srgbClr val="348BC5"/>
      </a:accent3>
      <a:accent4>
        <a:srgbClr val="DFD330"/>
      </a:accent4>
      <a:accent5>
        <a:srgbClr val="B53457"/>
      </a:accent5>
      <a:accent6>
        <a:srgbClr val="92CAE6"/>
      </a:accent6>
      <a:hlink>
        <a:srgbClr val="FFFFFF"/>
      </a:hlink>
      <a:folHlink>
        <a:srgbClr val="B53457"/>
      </a:folHlink>
    </a:clrScheme>
    <a:fontScheme name="UM22 Plex">
      <a:majorFont>
        <a:latin typeface="IBM Plex Sans SemiBold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UM22 speakers presentation template</Template>
  <TotalTime>1276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Lato Light</vt:lpstr>
      <vt:lpstr>Wingdings</vt:lpstr>
      <vt:lpstr>Arial</vt:lpstr>
      <vt:lpstr>IBM Plex Sans</vt:lpstr>
      <vt:lpstr>Calibri</vt:lpstr>
      <vt:lpstr>INTRO / OUTRO</vt:lpstr>
      <vt:lpstr>PRESENTATION BODY</vt:lpstr>
      <vt:lpstr>QUOTE AND OTHERS</vt:lpstr>
      <vt:lpstr>NEW CHAPTER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Fiammetta Meozzi</dc:creator>
  <cp:lastModifiedBy>Fiammetta Meozzi</cp:lastModifiedBy>
  <cp:revision>82</cp:revision>
  <dcterms:created xsi:type="dcterms:W3CDTF">2022-03-09T14:22:34Z</dcterms:created>
  <dcterms:modified xsi:type="dcterms:W3CDTF">2022-05-24T10:27:28Z</dcterms:modified>
</cp:coreProperties>
</file>